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3" r:id="rId2"/>
    <p:sldId id="264" r:id="rId3"/>
  </p:sldIdLst>
  <p:sldSz cx="5854700" cy="3295650"/>
  <p:notesSz cx="5854700" cy="32956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63" d="100"/>
          <a:sy n="163" d="100"/>
        </p:scale>
        <p:origin x="830" y="11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83386" y="777761"/>
            <a:ext cx="3087926" cy="1414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78205" y="1845564"/>
            <a:ext cx="4098290" cy="823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92735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015170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494751" y="8"/>
            <a:ext cx="3352165" cy="3288029"/>
          </a:xfrm>
          <a:custGeom>
            <a:avLst/>
            <a:gdLst/>
            <a:ahLst/>
            <a:cxnLst/>
            <a:rect l="l" t="t" r="r" b="b"/>
            <a:pathLst>
              <a:path w="3352165" h="3288029">
                <a:moveTo>
                  <a:pt x="3352159" y="0"/>
                </a:moveTo>
                <a:lnTo>
                  <a:pt x="0" y="0"/>
                </a:lnTo>
                <a:lnTo>
                  <a:pt x="0" y="3287938"/>
                </a:lnTo>
                <a:lnTo>
                  <a:pt x="3352159" y="3287938"/>
                </a:lnTo>
                <a:lnTo>
                  <a:pt x="335215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1393" y="11170"/>
            <a:ext cx="5711912" cy="3625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9746" y="1064427"/>
            <a:ext cx="5175206" cy="1768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mailto:mandeeptoor014@gmail.com" TargetMode="Externa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object 2"/>
          <p:cNvGrpSpPr/>
          <p:nvPr/>
        </p:nvGrpSpPr>
        <p:grpSpPr>
          <a:xfrm>
            <a:off x="1512" y="0"/>
            <a:ext cx="5845810" cy="3288029"/>
            <a:chOff x="1512" y="0"/>
            <a:chExt cx="5845810" cy="3288029"/>
          </a:xfrm>
        </p:grpSpPr>
        <p:sp>
          <p:nvSpPr>
            <p:cNvPr id="3" name="object 3"/>
            <p:cNvSpPr/>
            <p:nvPr/>
          </p:nvSpPr>
          <p:spPr>
            <a:xfrm>
              <a:off x="1511" y="0"/>
              <a:ext cx="5845810" cy="3288029"/>
            </a:xfrm>
            <a:custGeom>
              <a:avLst/>
              <a:gdLst/>
              <a:ahLst/>
              <a:cxnLst/>
              <a:rect l="l" t="t" r="r" b="b"/>
              <a:pathLst>
                <a:path w="5845810" h="3288029">
                  <a:moveTo>
                    <a:pt x="5845213" y="0"/>
                  </a:moveTo>
                  <a:lnTo>
                    <a:pt x="5453367" y="0"/>
                  </a:lnTo>
                  <a:lnTo>
                    <a:pt x="5453367" y="391160"/>
                  </a:lnTo>
                  <a:lnTo>
                    <a:pt x="5453367" y="2895600"/>
                  </a:lnTo>
                  <a:lnTo>
                    <a:pt x="3865029" y="2895600"/>
                  </a:lnTo>
                  <a:lnTo>
                    <a:pt x="3865029" y="2894457"/>
                  </a:lnTo>
                  <a:lnTo>
                    <a:pt x="1980222" y="2894457"/>
                  </a:lnTo>
                  <a:lnTo>
                    <a:pt x="1980222" y="2895600"/>
                  </a:lnTo>
                  <a:lnTo>
                    <a:pt x="391858" y="2895600"/>
                  </a:lnTo>
                  <a:lnTo>
                    <a:pt x="391858" y="391160"/>
                  </a:lnTo>
                  <a:lnTo>
                    <a:pt x="1980222" y="391160"/>
                  </a:lnTo>
                  <a:lnTo>
                    <a:pt x="1980222" y="392595"/>
                  </a:lnTo>
                  <a:lnTo>
                    <a:pt x="3865029" y="392595"/>
                  </a:lnTo>
                  <a:lnTo>
                    <a:pt x="3865029" y="391160"/>
                  </a:lnTo>
                  <a:lnTo>
                    <a:pt x="5453367" y="391160"/>
                  </a:lnTo>
                  <a:lnTo>
                    <a:pt x="5453367" y="0"/>
                  </a:lnTo>
                  <a:lnTo>
                    <a:pt x="3776573" y="0"/>
                  </a:lnTo>
                  <a:lnTo>
                    <a:pt x="2068664" y="25"/>
                  </a:lnTo>
                  <a:lnTo>
                    <a:pt x="0" y="0"/>
                  </a:lnTo>
                  <a:lnTo>
                    <a:pt x="0" y="391160"/>
                  </a:lnTo>
                  <a:lnTo>
                    <a:pt x="0" y="2895600"/>
                  </a:lnTo>
                  <a:lnTo>
                    <a:pt x="0" y="3288030"/>
                  </a:lnTo>
                  <a:lnTo>
                    <a:pt x="2068664" y="3288030"/>
                  </a:lnTo>
                  <a:lnTo>
                    <a:pt x="2068664" y="3287014"/>
                  </a:lnTo>
                  <a:lnTo>
                    <a:pt x="3776573" y="3287014"/>
                  </a:lnTo>
                  <a:lnTo>
                    <a:pt x="3776573" y="3288030"/>
                  </a:lnTo>
                  <a:lnTo>
                    <a:pt x="5845213" y="3288030"/>
                  </a:lnTo>
                  <a:lnTo>
                    <a:pt x="5845213" y="2895600"/>
                  </a:lnTo>
                  <a:lnTo>
                    <a:pt x="5845213" y="391160"/>
                  </a:lnTo>
                  <a:lnTo>
                    <a:pt x="5845213" y="0"/>
                  </a:lnTo>
                  <a:close/>
                </a:path>
              </a:pathLst>
            </a:custGeom>
            <a:solidFill>
              <a:srgbClr val="000000"/>
            </a:solidFill>
          </p:spPr>
          <p:txBody>
            <a:bodyPr wrap="square" lIns="0" tIns="0" rIns="0" bIns="0" rtlCol="0"/>
            <a:lstStyle/>
            <a:p>
              <a:endParaRPr/>
            </a:p>
          </p:txBody>
        </p:sp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1757621" y="432755"/>
              <a:ext cx="3678138" cy="1796201"/>
            </a:xfrm>
            <a:prstGeom prst="rect">
              <a:avLst/>
            </a:prstGeom>
          </p:spPr>
        </p:pic>
      </p:grpSp>
      <p:sp>
        <p:nvSpPr>
          <p:cNvPr id="5" name="object 5"/>
          <p:cNvSpPr txBox="1"/>
          <p:nvPr/>
        </p:nvSpPr>
        <p:spPr>
          <a:xfrm>
            <a:off x="527296" y="715359"/>
            <a:ext cx="1214755" cy="1450340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 marR="5080" indent="-13335" algn="ctr">
              <a:lnSpc>
                <a:spcPct val="103899"/>
              </a:lnSpc>
              <a:spcBef>
                <a:spcPts val="90"/>
              </a:spcBef>
            </a:pPr>
            <a:r>
              <a:rPr sz="1000" b="1" spc="5" dirty="0">
                <a:latin typeface="Trebuchet MS"/>
                <a:cs typeface="Trebuchet MS"/>
              </a:rPr>
              <a:t>a</a:t>
            </a:r>
            <a:r>
              <a:rPr sz="1000" b="1" spc="40" dirty="0">
                <a:latin typeface="Trebuchet MS"/>
                <a:cs typeface="Trebuchet MS"/>
              </a:rPr>
              <a:t>pp</a:t>
            </a:r>
            <a:r>
              <a:rPr sz="1000" b="1" spc="30" dirty="0">
                <a:latin typeface="Trebuchet MS"/>
                <a:cs typeface="Trebuchet MS"/>
              </a:rPr>
              <a:t>l</a:t>
            </a:r>
            <a:r>
              <a:rPr sz="1000" b="1" spc="10" dirty="0">
                <a:latin typeface="Trebuchet MS"/>
                <a:cs typeface="Trebuchet MS"/>
              </a:rPr>
              <a:t>y</a:t>
            </a:r>
            <a:r>
              <a:rPr sz="1000" b="1" spc="-130" dirty="0">
                <a:latin typeface="Trebuchet MS"/>
                <a:cs typeface="Trebuchet MS"/>
              </a:rPr>
              <a:t> </a:t>
            </a:r>
            <a:r>
              <a:rPr sz="1000" b="1" spc="-10" dirty="0">
                <a:latin typeface="Trebuchet MS"/>
                <a:cs typeface="Trebuchet MS"/>
              </a:rPr>
              <a:t>y</a:t>
            </a:r>
            <a:r>
              <a:rPr sz="1000" b="1" spc="20" dirty="0">
                <a:latin typeface="Trebuchet MS"/>
                <a:cs typeface="Trebuchet MS"/>
              </a:rPr>
              <a:t>o</a:t>
            </a:r>
            <a:r>
              <a:rPr sz="1000" b="1" spc="5" dirty="0">
                <a:latin typeface="Trebuchet MS"/>
                <a:cs typeface="Trebuchet MS"/>
              </a:rPr>
              <a:t>u</a:t>
            </a:r>
            <a:r>
              <a:rPr sz="1000" b="1" dirty="0">
                <a:latin typeface="Trebuchet MS"/>
                <a:cs typeface="Trebuchet MS"/>
              </a:rPr>
              <a:t>t</a:t>
            </a:r>
            <a:r>
              <a:rPr sz="1000" b="1" spc="40" dirty="0">
                <a:latin typeface="Trebuchet MS"/>
                <a:cs typeface="Trebuchet MS"/>
              </a:rPr>
              <a:t>u</a:t>
            </a:r>
            <a:r>
              <a:rPr sz="1000" b="1" spc="25" dirty="0">
                <a:latin typeface="Trebuchet MS"/>
                <a:cs typeface="Trebuchet MS"/>
              </a:rPr>
              <a:t>b</a:t>
            </a:r>
            <a:r>
              <a:rPr sz="1000" b="1" spc="-55" dirty="0">
                <a:latin typeface="Trebuchet MS"/>
                <a:cs typeface="Trebuchet MS"/>
              </a:rPr>
              <a:t>e</a:t>
            </a:r>
            <a:r>
              <a:rPr sz="1000" b="1" spc="-65" dirty="0">
                <a:latin typeface="Trebuchet MS"/>
                <a:cs typeface="Trebuchet MS"/>
              </a:rPr>
              <a:t> </a:t>
            </a:r>
            <a:r>
              <a:rPr sz="1000" b="1" spc="5" dirty="0">
                <a:latin typeface="Trebuchet MS"/>
                <a:cs typeface="Trebuchet MS"/>
              </a:rPr>
              <a:t>a</a:t>
            </a:r>
            <a:r>
              <a:rPr sz="1000" b="1" spc="40" dirty="0">
                <a:latin typeface="Trebuchet MS"/>
                <a:cs typeface="Trebuchet MS"/>
              </a:rPr>
              <a:t>dds  </a:t>
            </a:r>
            <a:r>
              <a:rPr sz="1000" b="1" spc="-20" dirty="0">
                <a:latin typeface="Trebuchet MS"/>
                <a:cs typeface="Trebuchet MS"/>
              </a:rPr>
              <a:t>f</a:t>
            </a:r>
            <a:r>
              <a:rPr sz="1000" b="1" spc="20" dirty="0">
                <a:latin typeface="Trebuchet MS"/>
                <a:cs typeface="Trebuchet MS"/>
              </a:rPr>
              <a:t>o</a:t>
            </a:r>
            <a:r>
              <a:rPr sz="1000" b="1" spc="60" dirty="0">
                <a:latin typeface="Trebuchet MS"/>
                <a:cs typeface="Trebuchet MS"/>
              </a:rPr>
              <a:t>r</a:t>
            </a:r>
            <a:r>
              <a:rPr sz="1000" b="1" spc="-114" dirty="0">
                <a:latin typeface="Trebuchet MS"/>
                <a:cs typeface="Trebuchet MS"/>
              </a:rPr>
              <a:t> </a:t>
            </a:r>
            <a:r>
              <a:rPr sz="1000" b="1" spc="-35" dirty="0">
                <a:latin typeface="Trebuchet MS"/>
                <a:cs typeface="Trebuchet MS"/>
              </a:rPr>
              <a:t>4</a:t>
            </a:r>
            <a:r>
              <a:rPr sz="1000" b="1" spc="-100" dirty="0">
                <a:latin typeface="Trebuchet MS"/>
                <a:cs typeface="Trebuchet MS"/>
              </a:rPr>
              <a:t>5</a:t>
            </a:r>
            <a:r>
              <a:rPr sz="1000" b="1" spc="120" dirty="0">
                <a:latin typeface="Trebuchet MS"/>
                <a:cs typeface="Trebuchet MS"/>
              </a:rPr>
              <a:t>-</a:t>
            </a:r>
            <a:r>
              <a:rPr sz="1000" b="1" spc="-100" dirty="0">
                <a:latin typeface="Trebuchet MS"/>
                <a:cs typeface="Trebuchet MS"/>
              </a:rPr>
              <a:t>5</a:t>
            </a:r>
            <a:r>
              <a:rPr sz="1000" b="1" spc="-30" dirty="0">
                <a:latin typeface="Trebuchet MS"/>
                <a:cs typeface="Trebuchet MS"/>
              </a:rPr>
              <a:t>4</a:t>
            </a:r>
            <a:r>
              <a:rPr sz="1000" b="1" spc="-80" dirty="0">
                <a:latin typeface="Trebuchet MS"/>
                <a:cs typeface="Trebuchet MS"/>
              </a:rPr>
              <a:t> </a:t>
            </a:r>
            <a:r>
              <a:rPr sz="1000" b="1" spc="5" dirty="0">
                <a:latin typeface="Trebuchet MS"/>
                <a:cs typeface="Trebuchet MS"/>
              </a:rPr>
              <a:t>a</a:t>
            </a:r>
            <a:r>
              <a:rPr sz="1000" b="1" spc="60" dirty="0">
                <a:latin typeface="Trebuchet MS"/>
                <a:cs typeface="Trebuchet MS"/>
              </a:rPr>
              <a:t>g</a:t>
            </a:r>
            <a:r>
              <a:rPr sz="1000" b="1" spc="-55" dirty="0">
                <a:latin typeface="Trebuchet MS"/>
                <a:cs typeface="Trebuchet MS"/>
              </a:rPr>
              <a:t>e</a:t>
            </a:r>
            <a:r>
              <a:rPr sz="1000" b="1" spc="-65" dirty="0">
                <a:latin typeface="Trebuchet MS"/>
                <a:cs typeface="Trebuchet MS"/>
              </a:rPr>
              <a:t> </a:t>
            </a:r>
            <a:r>
              <a:rPr sz="1000" b="1" spc="75" dirty="0">
                <a:latin typeface="Trebuchet MS"/>
                <a:cs typeface="Trebuchet MS"/>
              </a:rPr>
              <a:t>g</a:t>
            </a:r>
            <a:r>
              <a:rPr sz="1000" b="1" spc="45" dirty="0">
                <a:latin typeface="Trebuchet MS"/>
                <a:cs typeface="Trebuchet MS"/>
              </a:rPr>
              <a:t>r</a:t>
            </a:r>
            <a:r>
              <a:rPr sz="1000" b="1" spc="20" dirty="0">
                <a:latin typeface="Trebuchet MS"/>
                <a:cs typeface="Trebuchet MS"/>
              </a:rPr>
              <a:t>o</a:t>
            </a:r>
            <a:r>
              <a:rPr sz="1000" b="1" spc="40" dirty="0">
                <a:latin typeface="Trebuchet MS"/>
                <a:cs typeface="Trebuchet MS"/>
              </a:rPr>
              <a:t>u</a:t>
            </a:r>
            <a:r>
              <a:rPr sz="1000" b="1" spc="45" dirty="0">
                <a:latin typeface="Trebuchet MS"/>
                <a:cs typeface="Trebuchet MS"/>
              </a:rPr>
              <a:t>p</a:t>
            </a:r>
            <a:endParaRPr sz="1000">
              <a:latin typeface="Trebuchet MS"/>
              <a:cs typeface="Trebuchet MS"/>
            </a:endParaRPr>
          </a:p>
          <a:p>
            <a:pPr marL="89535" marR="94615" algn="ctr">
              <a:lnSpc>
                <a:spcPct val="103899"/>
              </a:lnSpc>
              <a:spcBef>
                <a:spcPts val="1245"/>
              </a:spcBef>
            </a:pPr>
            <a:r>
              <a:rPr sz="1000" b="1" spc="65" dirty="0">
                <a:latin typeface="Trebuchet MS"/>
                <a:cs typeface="Trebuchet MS"/>
              </a:rPr>
              <a:t>A</a:t>
            </a:r>
            <a:r>
              <a:rPr sz="1000" b="1" spc="60" dirty="0">
                <a:latin typeface="Trebuchet MS"/>
                <a:cs typeface="Trebuchet MS"/>
              </a:rPr>
              <a:t>g</a:t>
            </a:r>
            <a:r>
              <a:rPr sz="1000" b="1" spc="-55" dirty="0">
                <a:latin typeface="Trebuchet MS"/>
                <a:cs typeface="Trebuchet MS"/>
              </a:rPr>
              <a:t>e</a:t>
            </a:r>
            <a:r>
              <a:rPr sz="1000" b="1" spc="-65" dirty="0">
                <a:latin typeface="Trebuchet MS"/>
                <a:cs typeface="Trebuchet MS"/>
              </a:rPr>
              <a:t> </a:t>
            </a:r>
            <a:r>
              <a:rPr sz="1000" b="1" spc="175" dirty="0">
                <a:latin typeface="Trebuchet MS"/>
                <a:cs typeface="Trebuchet MS"/>
              </a:rPr>
              <a:t>D</a:t>
            </a:r>
            <a:r>
              <a:rPr sz="1000" b="1" spc="30" dirty="0">
                <a:latin typeface="Trebuchet MS"/>
                <a:cs typeface="Trebuchet MS"/>
              </a:rPr>
              <a:t>i</a:t>
            </a:r>
            <a:r>
              <a:rPr sz="1000" b="1" spc="10" dirty="0">
                <a:latin typeface="Trebuchet MS"/>
                <a:cs typeface="Trebuchet MS"/>
              </a:rPr>
              <a:t>s</a:t>
            </a:r>
            <a:r>
              <a:rPr sz="1000" b="1" spc="5" dirty="0">
                <a:latin typeface="Trebuchet MS"/>
                <a:cs typeface="Trebuchet MS"/>
              </a:rPr>
              <a:t>t</a:t>
            </a:r>
            <a:r>
              <a:rPr sz="1000" b="1" spc="55" dirty="0">
                <a:latin typeface="Trebuchet MS"/>
                <a:cs typeface="Trebuchet MS"/>
              </a:rPr>
              <a:t>r</a:t>
            </a:r>
            <a:r>
              <a:rPr sz="1000" b="1" spc="20" dirty="0">
                <a:latin typeface="Trebuchet MS"/>
                <a:cs typeface="Trebuchet MS"/>
              </a:rPr>
              <a:t>i</a:t>
            </a:r>
            <a:r>
              <a:rPr sz="1000" b="1" spc="40" dirty="0">
                <a:latin typeface="Trebuchet MS"/>
                <a:cs typeface="Trebuchet MS"/>
              </a:rPr>
              <a:t>bu</a:t>
            </a:r>
            <a:r>
              <a:rPr sz="1000" b="1" dirty="0">
                <a:latin typeface="Trebuchet MS"/>
                <a:cs typeface="Trebuchet MS"/>
              </a:rPr>
              <a:t>t</a:t>
            </a:r>
            <a:r>
              <a:rPr sz="1000" b="1" spc="-5" dirty="0">
                <a:latin typeface="Trebuchet MS"/>
                <a:cs typeface="Trebuchet MS"/>
              </a:rPr>
              <a:t>i</a:t>
            </a:r>
            <a:r>
              <a:rPr sz="1000" b="1" spc="20" dirty="0">
                <a:latin typeface="Trebuchet MS"/>
                <a:cs typeface="Trebuchet MS"/>
              </a:rPr>
              <a:t>o</a:t>
            </a:r>
            <a:r>
              <a:rPr sz="1000" b="1" spc="35" dirty="0">
                <a:latin typeface="Trebuchet MS"/>
                <a:cs typeface="Trebuchet MS"/>
              </a:rPr>
              <a:t>n  </a:t>
            </a:r>
            <a:r>
              <a:rPr sz="1000" b="1" spc="45" dirty="0">
                <a:latin typeface="Trebuchet MS"/>
                <a:cs typeface="Trebuchet MS"/>
              </a:rPr>
              <a:t>Insights</a:t>
            </a:r>
            <a:endParaRPr sz="1000">
              <a:latin typeface="Trebuchet MS"/>
              <a:cs typeface="Trebuchet MS"/>
            </a:endParaRPr>
          </a:p>
          <a:p>
            <a:pPr>
              <a:lnSpc>
                <a:spcPct val="100000"/>
              </a:lnSpc>
            </a:pPr>
            <a:endParaRPr sz="1400">
              <a:latin typeface="Trebuchet MS"/>
              <a:cs typeface="Trebuchet MS"/>
            </a:endParaRPr>
          </a:p>
          <a:p>
            <a:pPr marL="144780" marR="90170" indent="-30480" algn="ctr">
              <a:lnSpc>
                <a:spcPct val="103899"/>
              </a:lnSpc>
              <a:spcBef>
                <a:spcPts val="870"/>
              </a:spcBef>
            </a:pPr>
            <a:r>
              <a:rPr sz="1000" b="1" spc="40" dirty="0">
                <a:latin typeface="Trebuchet MS"/>
                <a:cs typeface="Trebuchet MS"/>
              </a:rPr>
              <a:t>Age-Driven </a:t>
            </a:r>
            <a:r>
              <a:rPr sz="1000" b="1" spc="45" dirty="0">
                <a:latin typeface="Trebuchet MS"/>
                <a:cs typeface="Trebuchet MS"/>
              </a:rPr>
              <a:t> </a:t>
            </a:r>
            <a:r>
              <a:rPr sz="1000" b="1" spc="30" dirty="0">
                <a:latin typeface="Trebuchet MS"/>
                <a:cs typeface="Trebuchet MS"/>
              </a:rPr>
              <a:t>F</a:t>
            </a:r>
            <a:r>
              <a:rPr sz="1000" b="1" spc="40" dirty="0">
                <a:latin typeface="Trebuchet MS"/>
                <a:cs typeface="Trebuchet MS"/>
              </a:rPr>
              <a:t>u</a:t>
            </a:r>
            <a:r>
              <a:rPr sz="1000" b="1" spc="45" dirty="0">
                <a:latin typeface="Trebuchet MS"/>
                <a:cs typeface="Trebuchet MS"/>
              </a:rPr>
              <a:t>nn</a:t>
            </a:r>
            <a:r>
              <a:rPr sz="1000" b="1" spc="-60" dirty="0">
                <a:latin typeface="Trebuchet MS"/>
                <a:cs typeface="Trebuchet MS"/>
              </a:rPr>
              <a:t>e</a:t>
            </a:r>
            <a:r>
              <a:rPr sz="1000" b="1" spc="35" dirty="0">
                <a:latin typeface="Trebuchet MS"/>
                <a:cs typeface="Trebuchet MS"/>
              </a:rPr>
              <a:t>l</a:t>
            </a:r>
            <a:r>
              <a:rPr sz="1000" b="1" spc="-110" dirty="0">
                <a:latin typeface="Trebuchet MS"/>
                <a:cs typeface="Trebuchet MS"/>
              </a:rPr>
              <a:t> </a:t>
            </a:r>
            <a:r>
              <a:rPr sz="1000" b="1" spc="65" dirty="0">
                <a:latin typeface="Trebuchet MS"/>
                <a:cs typeface="Trebuchet MS"/>
              </a:rPr>
              <a:t>A</a:t>
            </a:r>
            <a:r>
              <a:rPr sz="1000" b="1" spc="45" dirty="0">
                <a:latin typeface="Trebuchet MS"/>
                <a:cs typeface="Trebuchet MS"/>
              </a:rPr>
              <a:t>n</a:t>
            </a:r>
            <a:r>
              <a:rPr sz="1000" b="1" spc="5" dirty="0">
                <a:latin typeface="Trebuchet MS"/>
                <a:cs typeface="Trebuchet MS"/>
              </a:rPr>
              <a:t>a</a:t>
            </a:r>
            <a:r>
              <a:rPr sz="1000" b="1" spc="15" dirty="0">
                <a:latin typeface="Trebuchet MS"/>
                <a:cs typeface="Trebuchet MS"/>
              </a:rPr>
              <a:t>ly</a:t>
            </a:r>
            <a:r>
              <a:rPr sz="1000" b="1" spc="45" dirty="0">
                <a:latin typeface="Trebuchet MS"/>
                <a:cs typeface="Trebuchet MS"/>
              </a:rPr>
              <a:t>sis</a:t>
            </a:r>
            <a:endParaRPr sz="1000">
              <a:latin typeface="Trebuchet MS"/>
              <a:cs typeface="Trebuchet MS"/>
            </a:endParaRP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2F528B48-FD5D-C46D-4927-EB0B200E692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6150" y="2471738"/>
            <a:ext cx="1098549" cy="823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68584"/>
    </mc:Choice>
    <mc:Fallback xmlns="">
      <p:transition spd="slow" advTm="6858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1383386" y="777761"/>
            <a:ext cx="2990850" cy="1414145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3000" b="1" spc="55" dirty="0">
                <a:solidFill>
                  <a:srgbClr val="FFFFFF"/>
                </a:solidFill>
                <a:latin typeface="Cambria"/>
                <a:cs typeface="Cambria"/>
              </a:rPr>
              <a:t>Thanks</a:t>
            </a:r>
            <a:r>
              <a:rPr sz="3000" b="1" spc="-114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000" b="1" spc="-20" dirty="0">
                <a:solidFill>
                  <a:srgbClr val="FFFFFF"/>
                </a:solidFill>
                <a:latin typeface="Cambria"/>
                <a:cs typeface="Cambria"/>
              </a:rPr>
              <a:t>You</a:t>
            </a:r>
            <a:endParaRPr sz="300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55"/>
              </a:spcBef>
            </a:pPr>
            <a:endParaRPr sz="3100">
              <a:latin typeface="Cambria"/>
              <a:cs typeface="Cambria"/>
            </a:endParaRPr>
          </a:p>
          <a:p>
            <a:pPr marL="369570">
              <a:lnSpc>
                <a:spcPct val="100000"/>
              </a:lnSpc>
            </a:pPr>
            <a:r>
              <a:rPr sz="3000" b="1" spc="45" dirty="0">
                <a:solidFill>
                  <a:srgbClr val="FFFFFF"/>
                </a:solidFill>
                <a:latin typeface="Cambria"/>
                <a:cs typeface="Cambria"/>
              </a:rPr>
              <a:t>Mandeep</a:t>
            </a:r>
            <a:r>
              <a:rPr sz="3000" b="1" spc="-105" dirty="0">
                <a:solidFill>
                  <a:srgbClr val="FFFFFF"/>
                </a:solidFill>
                <a:latin typeface="Cambria"/>
                <a:cs typeface="Cambria"/>
              </a:rPr>
              <a:t> </a:t>
            </a:r>
            <a:r>
              <a:rPr sz="3000" b="1" spc="30" dirty="0">
                <a:solidFill>
                  <a:srgbClr val="FFFFFF"/>
                </a:solidFill>
                <a:latin typeface="Cambria"/>
                <a:cs typeface="Cambria"/>
              </a:rPr>
              <a:t>Toor</a:t>
            </a:r>
            <a:endParaRPr sz="3000">
              <a:latin typeface="Cambria"/>
              <a:cs typeface="Cambria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728557" y="2369117"/>
            <a:ext cx="2509520" cy="2451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b="1" spc="15" dirty="0">
                <a:solidFill>
                  <a:srgbClr val="FFFFFF"/>
                </a:solidFill>
                <a:latin typeface="Cambria"/>
                <a:cs typeface="Cambria"/>
                <a:hlinkClick r:id="rId2"/>
              </a:rPr>
              <a:t>mandeeptoor014@gmail.com</a:t>
            </a:r>
            <a:endParaRPr sz="1400">
              <a:latin typeface="Cambria"/>
              <a:cs typeface="Cambri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16</TotalTime>
  <Words>22</Words>
  <Application>Microsoft Office PowerPoint</Application>
  <PresentationFormat>Custom</PresentationFormat>
  <Paragraphs>8</Paragraphs>
  <Slides>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Calibri</vt:lpstr>
      <vt:lpstr>Cambria</vt:lpstr>
      <vt:lpstr>Lucida Sans Unicode</vt:lpstr>
      <vt:lpstr>Trebuchet MS</vt:lpstr>
      <vt:lpstr>Office Theme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Funnel  Analytics for  Metro car</dc:title>
  <dc:creator>Mandeep Toor</dc:creator>
  <cp:lastModifiedBy>Mandeep Toor</cp:lastModifiedBy>
  <cp:revision>4</cp:revision>
  <dcterms:created xsi:type="dcterms:W3CDTF">2023-11-27T07:33:35Z</dcterms:created>
  <dcterms:modified xsi:type="dcterms:W3CDTF">2023-11-30T18:38:45Z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2023-11-27T00:00:00Z</vt:filetime>
  </property>
  <property fmtid="{D5CDD505-2E9C-101B-9397-08002B2CF9AE}" pid="3" name="LastSaved">
    <vt:filetime>2023-11-27T00:00:00Z</vt:filetime>
  </property>
</Properties>
</file>